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8800425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B1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 autoAdjust="0"/>
  </p:normalViewPr>
  <p:slideViewPr>
    <p:cSldViewPr snapToGrid="0">
      <p:cViewPr varScale="1">
        <p:scale>
          <a:sx n="14" d="100"/>
          <a:sy n="14" d="100"/>
        </p:scale>
        <p:origin x="2611" y="25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1112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EF85A109-3603-05CA-ACAD-0162587FA0EA}"/>
              </a:ext>
            </a:extLst>
          </p:cNvPr>
          <p:cNvSpPr/>
          <p:nvPr userDrawn="1"/>
        </p:nvSpPr>
        <p:spPr>
          <a:xfrm>
            <a:off x="-1" y="40836883"/>
            <a:ext cx="28797773" cy="2397600"/>
          </a:xfrm>
          <a:prstGeom prst="rect">
            <a:avLst/>
          </a:prstGeom>
          <a:solidFill>
            <a:srgbClr val="67B1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/>
              <a:t>E</a:t>
            </a:r>
            <a:r>
              <a:rPr lang="en-PT" sz="3000" dirty="0"/>
              <a:t>spaço para logos. </a:t>
            </a:r>
            <a:r>
              <a:rPr lang="en-GB" sz="3000" dirty="0"/>
              <a:t>R</a:t>
            </a:r>
            <a:r>
              <a:rPr lang="en-PT" sz="3000" dirty="0"/>
              <a:t>ectângulo verde é  apenas indicativo e pode ser retirado.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9" b="5674"/>
          <a:stretch/>
        </p:blipFill>
        <p:spPr>
          <a:xfrm>
            <a:off x="9388800" y="25698698"/>
            <a:ext cx="8714487" cy="57553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088"/>
          <a:stretch/>
        </p:blipFill>
        <p:spPr>
          <a:xfrm>
            <a:off x="18823286" y="8458782"/>
            <a:ext cx="8714489" cy="5651312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9388802" y="8458782"/>
            <a:ext cx="8714485" cy="16904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  <a:spcAft>
                <a:spcPts val="1500"/>
              </a:spcAft>
            </a:pP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da Secção / </a:t>
            </a:r>
            <a:r>
              <a:rPr lang="pt-PT" sz="32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PT" sz="32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32, negrito, verde</a:t>
            </a:r>
          </a:p>
          <a:p>
            <a:pPr>
              <a:spcAft>
                <a:spcPts val="1500"/>
              </a:spcAft>
            </a:pP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todas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secções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: Arial, 32,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preto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15pt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depois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entrelinhas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“single”.</a:t>
            </a:r>
          </a:p>
          <a:p>
            <a:pPr>
              <a:spcAft>
                <a:spcPts val="1500"/>
              </a:spcAft>
            </a:pP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Limite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total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longo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todas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secções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: 350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palavras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1500"/>
              </a:spcAft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Vestibulum dictum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fermentum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ac,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lacinia ipsum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in libero.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lacinia vestibulum,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mi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urna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ac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et lorem.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non,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id maximus.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cursus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nisi. [1]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Integer sit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ac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In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Nunc ac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finibus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at,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libero in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Nunc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eros sit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dui, at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mi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maximus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Nam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vitae.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18823286" y="15598736"/>
            <a:ext cx="8683783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  <a:spcAft>
                <a:spcPts val="1500"/>
              </a:spcAft>
            </a:pP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da Secção / </a:t>
            </a:r>
            <a:r>
              <a:rPr lang="pt-PT" sz="32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pt-PT" sz="3200" b="1" dirty="0">
              <a:solidFill>
                <a:srgbClr val="68B1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500"/>
              </a:spcAft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Morbi id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at, lacinia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at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lorem.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nisi, pharetra in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ac,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1500"/>
              </a:spcAft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Aenean non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ligula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libero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maximus. Duis vestibulum magna vitae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condimentum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efficitur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lacinia.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9388800" y="31925174"/>
            <a:ext cx="87843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Fig. 1 – N.º da figura: </a:t>
            </a:r>
            <a:r>
              <a:rPr lang="pt-PT" sz="28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28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28, negrito, verde </a:t>
            </a:r>
            <a:r>
              <a:rPr lang="pt-P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Descrição: </a:t>
            </a:r>
            <a:r>
              <a:rPr lang="pt-PT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28, cinza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8823285" y="14513120"/>
            <a:ext cx="87144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Fig. 2 – </a:t>
            </a:r>
            <a:r>
              <a:rPr lang="pt-PT" sz="2800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 de imagem com legenda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1260000" y="8493408"/>
            <a:ext cx="6868798" cy="1897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pt-PT" sz="32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Resumo:</a:t>
            </a:r>
            <a:r>
              <a:rPr lang="pt-PT" sz="3200" b="1" baseline="0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32, negrito, verde</a:t>
            </a:r>
          </a:p>
          <a:p>
            <a:pPr>
              <a:spcAft>
                <a:spcPts val="1500"/>
              </a:spcAft>
            </a:pP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 do Resumo: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32, negrito, cinza.</a:t>
            </a:r>
          </a:p>
          <a:p>
            <a:pPr>
              <a:spcAft>
                <a:spcPts val="1500"/>
              </a:spcAft>
            </a:pP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 de Texto: 150 palavras.</a:t>
            </a:r>
          </a:p>
          <a:p>
            <a:pPr>
              <a:spcAft>
                <a:spcPts val="1500"/>
              </a:spcAft>
            </a:pP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 coluna encontra-se reservada ao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1500"/>
              </a:spcAft>
            </a:pP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cartaz poderá ser apresentado em Inglês ou Português.</a:t>
            </a:r>
          </a:p>
          <a:p>
            <a:pPr>
              <a:spcAft>
                <a:spcPts val="1500"/>
              </a:spcAft>
            </a:pP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mi,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condimentum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libero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purus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quis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libero,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sem vitae,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auctor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cursus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quis urna non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justo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purus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egestas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 egestas.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mi in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varius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natoque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penatibus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magnis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parturient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montes,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nascetur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ridiculus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mus.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porta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tortor,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1500"/>
              </a:spcAft>
            </a:pP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id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in. In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8823284" y="36844046"/>
            <a:ext cx="8714490" cy="330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  <a:spcAft>
                <a:spcPts val="1500"/>
              </a:spcAft>
            </a:pP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Bibliografia</a:t>
            </a:r>
          </a:p>
          <a:p>
            <a:pPr>
              <a:lnSpc>
                <a:spcPts val="4200"/>
              </a:lnSpc>
              <a:spcAft>
                <a:spcPts val="1500"/>
              </a:spcAft>
            </a:pPr>
            <a:r>
              <a:rPr lang="pt-PT" sz="2800" dirty="0">
                <a:latin typeface="Arial" panose="020B0604020202020204" pitchFamily="34" charset="0"/>
                <a:cs typeface="Arial" panose="020B0604020202020204" pitchFamily="34" charset="0"/>
              </a:rPr>
              <a:t>Bibliografia: </a:t>
            </a:r>
            <a:r>
              <a:rPr lang="pt-PT" sz="2800" dirty="0" err="1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2800" dirty="0">
                <a:latin typeface="Arial" panose="020B0604020202020204" pitchFamily="34" charset="0"/>
                <a:cs typeface="Arial" panose="020B0604020202020204" pitchFamily="34" charset="0"/>
              </a:rPr>
              <a:t>, 28, preto, indicado com [nº] no texto</a:t>
            </a:r>
          </a:p>
          <a:p>
            <a:pPr>
              <a:lnSpc>
                <a:spcPts val="4200"/>
              </a:lnSpc>
              <a:spcAft>
                <a:spcPts val="1500"/>
              </a:spcAft>
            </a:pPr>
            <a:r>
              <a:rPr lang="pt-PT" sz="2800" dirty="0">
                <a:latin typeface="Arial" panose="020B0604020202020204" pitchFamily="34" charset="0"/>
                <a:cs typeface="Arial" panose="020B0604020202020204" pitchFamily="34" charset="0"/>
              </a:rPr>
              <a:t>[1]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(2008).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Revista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Volume.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Páginas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4200"/>
              </a:lnSpc>
              <a:spcAft>
                <a:spcPts val="1500"/>
              </a:spcAft>
            </a:pPr>
            <a:r>
              <a:rPr lang="pt-PT" sz="2800" dirty="0">
                <a:latin typeface="Arial" panose="020B0604020202020204" pitchFamily="34" charset="0"/>
                <a:cs typeface="Arial" panose="020B0604020202020204" pitchFamily="34" charset="0"/>
              </a:rPr>
              <a:t>[2]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(2009).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livro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Editora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Local.</a:t>
            </a:r>
            <a:endParaRPr lang="pt-P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8" b="3598"/>
          <a:stretch/>
        </p:blipFill>
        <p:spPr>
          <a:xfrm>
            <a:off x="18823285" y="23086105"/>
            <a:ext cx="8699136" cy="5486544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>
            <a:off x="9388800" y="33553317"/>
            <a:ext cx="8714486" cy="6706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  <a:spcAft>
                <a:spcPts val="1500"/>
              </a:spcAft>
            </a:pP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da Secção / </a:t>
            </a:r>
            <a:r>
              <a:rPr lang="pt-PT" sz="32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pt-PT" sz="3200" b="1" dirty="0">
              <a:solidFill>
                <a:srgbClr val="68B1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dui non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In lacinia ac magna in semper. Nam tempus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vitae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Nunc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tempus et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ac,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at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tempus.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Nunc lacinia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tempus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id,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3200" dirty="0">
                <a:latin typeface="Arial" panose="020B0604020202020204" pitchFamily="34" charset="0"/>
                <a:cs typeface="Arial" panose="020B0604020202020204" pitchFamily="34" charset="0"/>
              </a:rPr>
              <a:t>[2]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18823285" y="28973035"/>
            <a:ext cx="8662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Fig. 3 – </a:t>
            </a:r>
            <a:r>
              <a:rPr lang="pt-P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Exemplo de imagem com legenda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18823284" y="30091695"/>
            <a:ext cx="8662408" cy="377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  <a:spcAft>
                <a:spcPts val="1500"/>
              </a:spcAft>
            </a:pP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da Secção / </a:t>
            </a:r>
            <a:r>
              <a:rPr lang="pt-PT" sz="32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pt-PT" sz="3200" b="1" dirty="0">
              <a:solidFill>
                <a:srgbClr val="68B1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pulvinar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dui. Nunc maximus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in auctor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Vestibulum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Nam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lorem.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A45CFB-13EA-AAE7-D831-A0A40A3DFDE4}"/>
              </a:ext>
            </a:extLst>
          </p:cNvPr>
          <p:cNvSpPr/>
          <p:nvPr userDrawn="1"/>
        </p:nvSpPr>
        <p:spPr>
          <a:xfrm>
            <a:off x="0" y="0"/>
            <a:ext cx="28797773" cy="7198781"/>
          </a:xfrm>
          <a:prstGeom prst="rect">
            <a:avLst/>
          </a:prstGeom>
          <a:solidFill>
            <a:srgbClr val="67B1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C3546B-EBD8-85A1-F258-FA79A44BDA2F}"/>
              </a:ext>
            </a:extLst>
          </p:cNvPr>
          <p:cNvSpPr txBox="1"/>
          <p:nvPr userDrawn="1"/>
        </p:nvSpPr>
        <p:spPr>
          <a:xfrm>
            <a:off x="9388800" y="1134783"/>
            <a:ext cx="1814897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Título: </a:t>
            </a:r>
            <a:r>
              <a:rPr lang="pt-PT" sz="6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66, negrito, branco</a:t>
            </a:r>
          </a:p>
          <a:p>
            <a:r>
              <a:rPr lang="pt-PT" sz="66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Subtítulo: </a:t>
            </a:r>
            <a:r>
              <a:rPr lang="pt-PT" sz="66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66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66, verde claro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CC389A-995A-C983-2DDF-90628CDA6C3D}"/>
              </a:ext>
            </a:extLst>
          </p:cNvPr>
          <p:cNvSpPr txBox="1"/>
          <p:nvPr userDrawn="1"/>
        </p:nvSpPr>
        <p:spPr>
          <a:xfrm>
            <a:off x="9388800" y="3895965"/>
            <a:ext cx="18148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Nome(s) do(s) autor(</a:t>
            </a:r>
            <a:r>
              <a:rPr lang="pt-PT" sz="36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pt-PT" sz="3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</a:t>
            </a:r>
            <a:r>
              <a:rPr lang="pt-PT" sz="36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3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36, negrito, verde claro</a:t>
            </a:r>
          </a:p>
          <a:p>
            <a:r>
              <a:rPr lang="pt-PT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(GI1,</a:t>
            </a:r>
            <a:r>
              <a:rPr lang="pt-PT" sz="3600" baseline="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GI2… </a:t>
            </a:r>
            <a:r>
              <a:rPr lang="pt-PT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Laboratório (se aplicável), Universidade:</a:t>
            </a:r>
            <a:r>
              <a:rPr lang="pt-PT" sz="3600" baseline="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baseline="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3600" baseline="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36, verde claro</a:t>
            </a:r>
            <a:endParaRPr lang="pt-PT" sz="3600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9853B4C6-EF91-DB1C-2762-E4DB40BC99F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326" y="926040"/>
            <a:ext cx="3606800" cy="534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984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30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30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9EA58-9EE7-4288-BECD-36031B4170BD}" type="datetimeFigureOut">
              <a:rPr lang="pt-PT" smtClean="0"/>
              <a:t>19/10/2025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2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1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97D01-EA3F-4245-9CA0-3751FDF0D54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8873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2" r:id="rId2"/>
  </p:sldLayoutIdLst>
  <p:txStyles>
    <p:titleStyle>
      <a:lvl1pPr algn="l" defTabSz="2879934" rtl="0" eaLnBrk="1" latinLnBrk="0" hangingPunct="1">
        <a:lnSpc>
          <a:spcPct val="90000"/>
        </a:lnSpc>
        <a:spcBef>
          <a:spcPct val="0"/>
        </a:spcBef>
        <a:buNone/>
        <a:defRPr sz="7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719983" indent="-719983" algn="l" defTabSz="2879934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159950" indent="-719983" algn="l" defTabSz="2879934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3599917" indent="-719983" algn="l" defTabSz="2879934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039884" indent="-719983" algn="l" defTabSz="2879934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6479851" indent="-719983" algn="l" defTabSz="2879934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7919818" indent="-719983" algn="l" defTabSz="2879934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8" kern="1200">
          <a:solidFill>
            <a:schemeClr val="tx1"/>
          </a:solidFill>
          <a:latin typeface="+mn-lt"/>
          <a:ea typeface="+mn-ea"/>
          <a:cs typeface="+mn-cs"/>
        </a:defRPr>
      </a:lvl6pPr>
      <a:lvl7pPr marL="9359784" indent="-719983" algn="l" defTabSz="2879934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8" kern="1200">
          <a:solidFill>
            <a:schemeClr val="tx1"/>
          </a:solidFill>
          <a:latin typeface="+mn-lt"/>
          <a:ea typeface="+mn-ea"/>
          <a:cs typeface="+mn-cs"/>
        </a:defRPr>
      </a:lvl7pPr>
      <a:lvl8pPr marL="10799751" indent="-719983" algn="l" defTabSz="2879934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8" kern="1200">
          <a:solidFill>
            <a:schemeClr val="tx1"/>
          </a:solidFill>
          <a:latin typeface="+mn-lt"/>
          <a:ea typeface="+mn-ea"/>
          <a:cs typeface="+mn-cs"/>
        </a:defRPr>
      </a:lvl8pPr>
      <a:lvl9pPr marL="12239718" indent="-719983" algn="l" defTabSz="2879934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9934" rtl="0" eaLnBrk="1" latinLnBrk="0" hangingPunct="1">
        <a:defRPr sz="5668" kern="1200">
          <a:solidFill>
            <a:schemeClr val="tx1"/>
          </a:solidFill>
          <a:latin typeface="+mn-lt"/>
          <a:ea typeface="+mn-ea"/>
          <a:cs typeface="+mn-cs"/>
        </a:defRPr>
      </a:lvl1pPr>
      <a:lvl2pPr marL="1439967" algn="l" defTabSz="2879934" rtl="0" eaLnBrk="1" latinLnBrk="0" hangingPunct="1">
        <a:defRPr sz="5668" kern="1200">
          <a:solidFill>
            <a:schemeClr val="tx1"/>
          </a:solidFill>
          <a:latin typeface="+mn-lt"/>
          <a:ea typeface="+mn-ea"/>
          <a:cs typeface="+mn-cs"/>
        </a:defRPr>
      </a:lvl2pPr>
      <a:lvl3pPr marL="2879934" algn="l" defTabSz="2879934" rtl="0" eaLnBrk="1" latinLnBrk="0" hangingPunct="1">
        <a:defRPr sz="5668" kern="1200">
          <a:solidFill>
            <a:schemeClr val="tx1"/>
          </a:solidFill>
          <a:latin typeface="+mn-lt"/>
          <a:ea typeface="+mn-ea"/>
          <a:cs typeface="+mn-cs"/>
        </a:defRPr>
      </a:lvl3pPr>
      <a:lvl4pPr marL="4319901" algn="l" defTabSz="2879934" rtl="0" eaLnBrk="1" latinLnBrk="0" hangingPunct="1">
        <a:defRPr sz="5668" kern="1200">
          <a:solidFill>
            <a:schemeClr val="tx1"/>
          </a:solidFill>
          <a:latin typeface="+mn-lt"/>
          <a:ea typeface="+mn-ea"/>
          <a:cs typeface="+mn-cs"/>
        </a:defRPr>
      </a:lvl4pPr>
      <a:lvl5pPr marL="5759867" algn="l" defTabSz="2879934" rtl="0" eaLnBrk="1" latinLnBrk="0" hangingPunct="1">
        <a:defRPr sz="5668" kern="1200">
          <a:solidFill>
            <a:schemeClr val="tx1"/>
          </a:solidFill>
          <a:latin typeface="+mn-lt"/>
          <a:ea typeface="+mn-ea"/>
          <a:cs typeface="+mn-cs"/>
        </a:defRPr>
      </a:lvl5pPr>
      <a:lvl6pPr marL="7199834" algn="l" defTabSz="2879934" rtl="0" eaLnBrk="1" latinLnBrk="0" hangingPunct="1">
        <a:defRPr sz="5668" kern="1200">
          <a:solidFill>
            <a:schemeClr val="tx1"/>
          </a:solidFill>
          <a:latin typeface="+mn-lt"/>
          <a:ea typeface="+mn-ea"/>
          <a:cs typeface="+mn-cs"/>
        </a:defRPr>
      </a:lvl6pPr>
      <a:lvl7pPr marL="8639801" algn="l" defTabSz="2879934" rtl="0" eaLnBrk="1" latinLnBrk="0" hangingPunct="1">
        <a:defRPr sz="5668" kern="1200">
          <a:solidFill>
            <a:schemeClr val="tx1"/>
          </a:solidFill>
          <a:latin typeface="+mn-lt"/>
          <a:ea typeface="+mn-ea"/>
          <a:cs typeface="+mn-cs"/>
        </a:defRPr>
      </a:lvl7pPr>
      <a:lvl8pPr marL="10079768" algn="l" defTabSz="2879934" rtl="0" eaLnBrk="1" latinLnBrk="0" hangingPunct="1">
        <a:defRPr sz="5668" kern="1200">
          <a:solidFill>
            <a:schemeClr val="tx1"/>
          </a:solidFill>
          <a:latin typeface="+mn-lt"/>
          <a:ea typeface="+mn-ea"/>
          <a:cs typeface="+mn-cs"/>
        </a:defRPr>
      </a:lvl8pPr>
      <a:lvl9pPr marL="11519735" algn="l" defTabSz="2879934" rtl="0" eaLnBrk="1" latinLnBrk="0" hangingPunct="1">
        <a:defRPr sz="56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8E8C693-4ED7-5962-2BCF-02805BDF2BAC}"/>
              </a:ext>
            </a:extLst>
          </p:cNvPr>
          <p:cNvSpPr/>
          <p:nvPr/>
        </p:nvSpPr>
        <p:spPr>
          <a:xfrm>
            <a:off x="0" y="0"/>
            <a:ext cx="28797773" cy="7198781"/>
          </a:xfrm>
          <a:prstGeom prst="rect">
            <a:avLst/>
          </a:prstGeom>
          <a:solidFill>
            <a:srgbClr val="68B1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EFD7ED-4EDB-EF39-44F9-8E87A487E6F0}"/>
              </a:ext>
            </a:extLst>
          </p:cNvPr>
          <p:cNvSpPr/>
          <p:nvPr/>
        </p:nvSpPr>
        <p:spPr>
          <a:xfrm>
            <a:off x="-1" y="40836883"/>
            <a:ext cx="28797773" cy="2397600"/>
          </a:xfrm>
          <a:prstGeom prst="rect">
            <a:avLst/>
          </a:prstGeom>
          <a:solidFill>
            <a:srgbClr val="68B1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 sz="3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5FED13-38A1-51CE-7347-14648AB1420B}"/>
              </a:ext>
            </a:extLst>
          </p:cNvPr>
          <p:cNvSpPr txBox="1"/>
          <p:nvPr/>
        </p:nvSpPr>
        <p:spPr>
          <a:xfrm>
            <a:off x="9388802" y="8458782"/>
            <a:ext cx="8714485" cy="16904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  <a:spcAft>
                <a:spcPts val="1500"/>
              </a:spcAft>
            </a:pP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da Secção / </a:t>
            </a:r>
            <a:r>
              <a:rPr lang="pt-PT" sz="32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PT" sz="32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32, negrito, verde</a:t>
            </a:r>
          </a:p>
          <a:p>
            <a:pPr>
              <a:spcAft>
                <a:spcPts val="1500"/>
              </a:spcAft>
            </a:pP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todas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secções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: Arial, 32,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preto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15pt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depois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entrelinhas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“single”.</a:t>
            </a:r>
          </a:p>
          <a:p>
            <a:pPr>
              <a:spcAft>
                <a:spcPts val="1500"/>
              </a:spcAft>
            </a:pP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Limite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total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longo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todas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secções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: 350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palavras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1500"/>
              </a:spcAft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Vestibulum dictum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fermentum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ac,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lacinia ipsum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in libero.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lacinia vestibulum,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mi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urna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ac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et lorem.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non,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id maximus.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cursus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nisi. [1]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Integer sit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ac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In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Nunc ac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finibus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at,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libero in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Nunc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eros sit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dui, at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mi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maximus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Nam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vitae.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E00F16-7B01-9A44-6D21-2F437E1CF617}"/>
              </a:ext>
            </a:extLst>
          </p:cNvPr>
          <p:cNvSpPr txBox="1"/>
          <p:nvPr/>
        </p:nvSpPr>
        <p:spPr>
          <a:xfrm>
            <a:off x="18823286" y="15598736"/>
            <a:ext cx="8683783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  <a:spcAft>
                <a:spcPts val="1500"/>
              </a:spcAft>
            </a:pP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da Secção / </a:t>
            </a:r>
            <a:r>
              <a:rPr lang="pt-PT" sz="32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pt-PT" sz="3200" b="1" dirty="0">
              <a:solidFill>
                <a:srgbClr val="68B1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500"/>
              </a:spcAft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Morbi id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at, lacinia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at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lorem.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nisi, pharetra in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ac,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1500"/>
              </a:spcAft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Aenean non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ligula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libero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maximus. Duis vestibulum magna vitae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condimentum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efficitur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lacinia.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214348-211B-D136-0E3F-4909491038ED}"/>
              </a:ext>
            </a:extLst>
          </p:cNvPr>
          <p:cNvSpPr txBox="1"/>
          <p:nvPr/>
        </p:nvSpPr>
        <p:spPr>
          <a:xfrm>
            <a:off x="9388800" y="31925174"/>
            <a:ext cx="87843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Fig. 1 – N.º da figura: </a:t>
            </a:r>
            <a:r>
              <a:rPr lang="pt-PT" sz="28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28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28, negrito, verde </a:t>
            </a:r>
            <a:r>
              <a:rPr lang="pt-P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Descrição: </a:t>
            </a:r>
            <a:r>
              <a:rPr lang="pt-PT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28, cinza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68E82E-1E5A-BF61-B42F-5E72E4B1263D}"/>
              </a:ext>
            </a:extLst>
          </p:cNvPr>
          <p:cNvSpPr txBox="1"/>
          <p:nvPr/>
        </p:nvSpPr>
        <p:spPr>
          <a:xfrm>
            <a:off x="18823285" y="14513120"/>
            <a:ext cx="87144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Fig. 2 – </a:t>
            </a:r>
            <a:r>
              <a:rPr lang="pt-PT" sz="2800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 de imagem com legenda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62F5D8-E7AB-61E2-8AAB-BA1D2F540783}"/>
              </a:ext>
            </a:extLst>
          </p:cNvPr>
          <p:cNvSpPr txBox="1"/>
          <p:nvPr/>
        </p:nvSpPr>
        <p:spPr>
          <a:xfrm>
            <a:off x="1260000" y="8493408"/>
            <a:ext cx="6868798" cy="1897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pt-PT" sz="32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Resumo:</a:t>
            </a:r>
            <a:r>
              <a:rPr lang="pt-PT" sz="3200" b="1" baseline="0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32, negrito, verde</a:t>
            </a:r>
          </a:p>
          <a:p>
            <a:pPr>
              <a:spcAft>
                <a:spcPts val="1500"/>
              </a:spcAft>
            </a:pP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 do Resumo: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32, negrito, cinza.</a:t>
            </a:r>
          </a:p>
          <a:p>
            <a:pPr>
              <a:spcAft>
                <a:spcPts val="1500"/>
              </a:spcAft>
            </a:pP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 de Texto: 150 palavras.</a:t>
            </a:r>
          </a:p>
          <a:p>
            <a:pPr>
              <a:spcAft>
                <a:spcPts val="1500"/>
              </a:spcAft>
            </a:pP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 coluna encontra-se reservada ao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1500"/>
              </a:spcAft>
            </a:pP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cartaz poderá ser apresentado em Inglês ou Português.</a:t>
            </a:r>
          </a:p>
          <a:p>
            <a:pPr>
              <a:spcAft>
                <a:spcPts val="1500"/>
              </a:spcAft>
            </a:pP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mi,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condimentum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libero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purus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quis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libero,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sem vitae,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auctor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cursus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quis urna non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justo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purus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egestas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 egestas.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mi in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varius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natoque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penatibus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magnis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parturient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montes,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nascetur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ridiculus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mus.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porta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tortor,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1500"/>
              </a:spcAft>
            </a:pP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id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in. In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pt-P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647CEC-4B9D-41C1-BCBC-E9666A6871F0}"/>
              </a:ext>
            </a:extLst>
          </p:cNvPr>
          <p:cNvSpPr txBox="1"/>
          <p:nvPr/>
        </p:nvSpPr>
        <p:spPr>
          <a:xfrm>
            <a:off x="18823284" y="36844046"/>
            <a:ext cx="8714490" cy="330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  <a:spcAft>
                <a:spcPts val="1500"/>
              </a:spcAft>
            </a:pP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Bibliografia</a:t>
            </a:r>
          </a:p>
          <a:p>
            <a:pPr>
              <a:lnSpc>
                <a:spcPts val="4200"/>
              </a:lnSpc>
              <a:spcAft>
                <a:spcPts val="1500"/>
              </a:spcAft>
            </a:pPr>
            <a:r>
              <a:rPr lang="pt-PT" sz="2800" dirty="0">
                <a:latin typeface="Arial" panose="020B0604020202020204" pitchFamily="34" charset="0"/>
                <a:cs typeface="Arial" panose="020B0604020202020204" pitchFamily="34" charset="0"/>
              </a:rPr>
              <a:t>Bibliografia: </a:t>
            </a:r>
            <a:r>
              <a:rPr lang="pt-PT" sz="2800" dirty="0" err="1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2800" dirty="0">
                <a:latin typeface="Arial" panose="020B0604020202020204" pitchFamily="34" charset="0"/>
                <a:cs typeface="Arial" panose="020B0604020202020204" pitchFamily="34" charset="0"/>
              </a:rPr>
              <a:t>, 28, preto, indicado com [nº] no texto</a:t>
            </a:r>
          </a:p>
          <a:p>
            <a:pPr>
              <a:lnSpc>
                <a:spcPts val="4200"/>
              </a:lnSpc>
              <a:spcAft>
                <a:spcPts val="1500"/>
              </a:spcAft>
            </a:pPr>
            <a:r>
              <a:rPr lang="pt-PT" sz="2800" dirty="0">
                <a:latin typeface="Arial" panose="020B0604020202020204" pitchFamily="34" charset="0"/>
                <a:cs typeface="Arial" panose="020B0604020202020204" pitchFamily="34" charset="0"/>
              </a:rPr>
              <a:t>[1]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(2008).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Revista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Volume.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Páginas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4200"/>
              </a:lnSpc>
              <a:spcAft>
                <a:spcPts val="1500"/>
              </a:spcAft>
            </a:pPr>
            <a:r>
              <a:rPr lang="pt-PT" sz="2800" dirty="0">
                <a:latin typeface="Arial" panose="020B0604020202020204" pitchFamily="34" charset="0"/>
                <a:cs typeface="Arial" panose="020B0604020202020204" pitchFamily="34" charset="0"/>
              </a:rPr>
              <a:t>[2]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(2009).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livro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Editora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Local.</a:t>
            </a:r>
            <a:endParaRPr lang="pt-P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EDD3BB-9EB5-8294-9DB9-502D284CF600}"/>
              </a:ext>
            </a:extLst>
          </p:cNvPr>
          <p:cNvSpPr txBox="1"/>
          <p:nvPr/>
        </p:nvSpPr>
        <p:spPr>
          <a:xfrm>
            <a:off x="9388800" y="33553317"/>
            <a:ext cx="8714486" cy="6706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  <a:spcAft>
                <a:spcPts val="1500"/>
              </a:spcAft>
            </a:pP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da Secção / </a:t>
            </a:r>
            <a:r>
              <a:rPr lang="pt-PT" sz="32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pt-PT" sz="3200" b="1" dirty="0">
              <a:solidFill>
                <a:srgbClr val="68B1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dui non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In lacinia ac magna in semper. Nam tempus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vitae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Nunc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tempus et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ac,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at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tempus.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Nunc lacinia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, tempus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id,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3200" dirty="0">
                <a:latin typeface="Arial" panose="020B0604020202020204" pitchFamily="34" charset="0"/>
                <a:cs typeface="Arial" panose="020B0604020202020204" pitchFamily="34" charset="0"/>
              </a:rPr>
              <a:t>[2]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E62A29-508B-285D-D512-75417D4AEABF}"/>
              </a:ext>
            </a:extLst>
          </p:cNvPr>
          <p:cNvSpPr txBox="1"/>
          <p:nvPr/>
        </p:nvSpPr>
        <p:spPr>
          <a:xfrm>
            <a:off x="18823285" y="28973035"/>
            <a:ext cx="8662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Fig. 3 – </a:t>
            </a:r>
            <a:r>
              <a:rPr lang="pt-P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Exemplo de imagem com legenda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A03B24-1CC8-FBD9-87DC-AE60006BFE71}"/>
              </a:ext>
            </a:extLst>
          </p:cNvPr>
          <p:cNvSpPr txBox="1"/>
          <p:nvPr/>
        </p:nvSpPr>
        <p:spPr>
          <a:xfrm>
            <a:off x="18823284" y="30091695"/>
            <a:ext cx="8662408" cy="377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  <a:spcAft>
                <a:spcPts val="1500"/>
              </a:spcAft>
            </a:pP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da Secção / </a:t>
            </a:r>
            <a:r>
              <a:rPr lang="pt-PT" sz="32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pt-PT" sz="3200" b="1" dirty="0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b="1" dirty="0" err="1">
                <a:solidFill>
                  <a:srgbClr val="68B1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pt-PT" sz="3200" b="1" dirty="0">
              <a:solidFill>
                <a:srgbClr val="68B1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pulvinar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dui. Nunc maximus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in auctor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Vestibulum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Nam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lorem.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2244324-556A-998D-F2B0-7A3BA5D4214D}"/>
              </a:ext>
            </a:extLst>
          </p:cNvPr>
          <p:cNvSpPr txBox="1"/>
          <p:nvPr/>
        </p:nvSpPr>
        <p:spPr>
          <a:xfrm>
            <a:off x="12236824" y="1134783"/>
            <a:ext cx="1530095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Título: </a:t>
            </a:r>
            <a:r>
              <a:rPr lang="pt-PT" sz="6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66, negrito, branco</a:t>
            </a:r>
          </a:p>
          <a:p>
            <a:r>
              <a:rPr lang="pt-PT" sz="66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Subtítulo: </a:t>
            </a:r>
            <a:r>
              <a:rPr lang="pt-PT" sz="66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66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66, verde claro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32F98D6-8027-9F17-DCED-F79FA026A308}"/>
              </a:ext>
            </a:extLst>
          </p:cNvPr>
          <p:cNvSpPr txBox="1"/>
          <p:nvPr/>
        </p:nvSpPr>
        <p:spPr>
          <a:xfrm>
            <a:off x="12559553" y="3895965"/>
            <a:ext cx="149782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>
                <a:latin typeface="Arial" panose="020B0604020202020204" pitchFamily="34" charset="0"/>
                <a:cs typeface="Arial" panose="020B0604020202020204" pitchFamily="34" charset="0"/>
              </a:rPr>
              <a:t>Nome(s) do(s) autor(</a:t>
            </a:r>
            <a:r>
              <a:rPr lang="pt-PT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pt-PT" sz="3600" b="1" dirty="0">
                <a:latin typeface="Arial" panose="020B0604020202020204" pitchFamily="34" charset="0"/>
                <a:cs typeface="Arial" panose="020B0604020202020204" pitchFamily="34" charset="0"/>
              </a:rPr>
              <a:t>): </a:t>
            </a:r>
            <a:r>
              <a:rPr lang="pt-PT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3600" b="1" dirty="0">
                <a:latin typeface="Arial" panose="020B0604020202020204" pitchFamily="34" charset="0"/>
                <a:cs typeface="Arial" panose="020B0604020202020204" pitchFamily="34" charset="0"/>
              </a:rPr>
              <a:t>, 36, negrito, verde claro,</a:t>
            </a:r>
          </a:p>
          <a:p>
            <a:r>
              <a:rPr lang="pt-PT" sz="3600" dirty="0">
                <a:latin typeface="Arial" panose="020B0604020202020204" pitchFamily="34" charset="0"/>
                <a:cs typeface="Arial" panose="020B0604020202020204" pitchFamily="34" charset="0"/>
              </a:rPr>
              <a:t> Instituição dos autores: </a:t>
            </a:r>
            <a:r>
              <a:rPr lang="pt-PT" sz="3600" baseline="0" dirty="0" err="1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3600" baseline="0" dirty="0">
                <a:latin typeface="Arial" panose="020B0604020202020204" pitchFamily="34" charset="0"/>
                <a:cs typeface="Arial" panose="020B0604020202020204" pitchFamily="34" charset="0"/>
              </a:rPr>
              <a:t>, 36, verde claro</a:t>
            </a:r>
            <a:endParaRPr lang="pt-P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BD68DD3-0433-478A-9FDE-6A2FDA880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364" y="1429929"/>
            <a:ext cx="11059836" cy="4782612"/>
          </a:xfrm>
          <a:prstGeom prst="rect">
            <a:avLst/>
          </a:prstGeom>
        </p:spPr>
      </p:pic>
      <p:pic>
        <p:nvPicPr>
          <p:cNvPr id="13" name="Imagem 12" descr="Uma imagem com ar livre, relva, planta, árvore&#10;&#10;Os conteúdos gerados por IA podem estar incorretos.">
            <a:extLst>
              <a:ext uri="{FF2B5EF4-FFF2-40B4-BE49-F238E27FC236}">
                <a16:creationId xmlns:a16="http://schemas.microsoft.com/office/drawing/2014/main" id="{4CED1E5B-78EF-2602-C25C-9A7CBB6031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3291" y="8322540"/>
            <a:ext cx="8129852" cy="5386027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769148C8-76C4-5D59-00D2-6B8B649E2E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23284" y="23285984"/>
            <a:ext cx="8132769" cy="5389331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66592955-03A2-E542-71BD-637A727EC1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9658" y="25980649"/>
            <a:ext cx="8132769" cy="538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212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</TotalTime>
  <Words>820</Words>
  <Application>Microsoft Office PowerPoint</Application>
  <PresentationFormat>Personalizados</PresentationFormat>
  <Paragraphs>31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Apresentação do PowerPoint</vt:lpstr>
    </vt:vector>
  </TitlesOfParts>
  <Company>Universidade de Aveiro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Joana Pereira</dc:creator>
  <cp:lastModifiedBy>Valter Chissingui</cp:lastModifiedBy>
  <cp:revision>40</cp:revision>
  <dcterms:created xsi:type="dcterms:W3CDTF">2017-03-03T17:50:04Z</dcterms:created>
  <dcterms:modified xsi:type="dcterms:W3CDTF">2025-10-19T14:25:57Z</dcterms:modified>
</cp:coreProperties>
</file>